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7" r:id="rId4"/>
    <p:sldId id="268" r:id="rId5"/>
    <p:sldId id="269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15"/>
  </p:normalViewPr>
  <p:slideViewPr>
    <p:cSldViewPr snapToGrid="0">
      <p:cViewPr varScale="1">
        <p:scale>
          <a:sx n="95" d="100"/>
          <a:sy n="95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7000"/>
            <a:lum/>
          </a:blip>
          <a:srcRect/>
          <a:stretch>
            <a:fillRect t="-48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FA7AE-7AA2-4A31-9A7C-239D29B34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E7434-80EC-4259-A9A5-1463D34A7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D565-5026-4287-B91C-D76FF96E2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33E6DB1-1B46-4A9E-9DE0-FB3EA5E49B16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AEF37-D8F1-4A17-A90A-2FB83BB60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199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State of Obesity:  Selected Social Determinants of Health in the United States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0083C-7AFC-4A19-A5EB-1B83CF05F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B4E44DA-0EBF-471F-933A-3B031DA38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6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"/>
            <a:lum/>
          </a:blip>
          <a:srcRect/>
          <a:stretch>
            <a:fillRect t="-48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0031C7-09E4-4E89-9F41-89C6BF648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8CBFF-7CE9-427A-AB9E-2A25AB4DB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19271-404D-4F8A-9DBE-800E4A6781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33E6DB1-1B46-4A9E-9DE0-FB3EA5E49B16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5E7BB-316C-42AD-9B37-1267CC01F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Crime in Chicago, A Socioeconomic Exploration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5F546-E050-4801-AE25-AD5EEF8AB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B4E44DA-0EBF-471F-933A-3B031DA38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3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A375-D210-4248-A509-086DBB120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248" y="275695"/>
            <a:ext cx="9144000" cy="2980267"/>
          </a:xfrm>
        </p:spPr>
        <p:txBody>
          <a:bodyPr>
            <a:normAutofit/>
          </a:bodyPr>
          <a:lstStyle/>
          <a:p>
            <a:r>
              <a:rPr lang="en-US" sz="7200" dirty="0"/>
              <a:t>State of Obesity</a:t>
            </a:r>
            <a:br>
              <a:rPr lang="en-US" dirty="0"/>
            </a:br>
            <a:r>
              <a:rPr lang="en-US" sz="4800" dirty="0"/>
              <a:t>and Selected Social Determinants</a:t>
            </a:r>
            <a:br>
              <a:rPr lang="en-US" sz="4800" dirty="0"/>
            </a:br>
            <a:r>
              <a:rPr lang="en-US" sz="4800" dirty="0"/>
              <a:t>of Health in the United States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52A46-F67F-4ADE-9F05-E92A61AA3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4353" y="4089032"/>
            <a:ext cx="9144000" cy="2347350"/>
          </a:xfrm>
        </p:spPr>
        <p:txBody>
          <a:bodyPr>
            <a:normAutofit fontScale="92500" lnSpcReduction="20000"/>
          </a:bodyPr>
          <a:lstStyle/>
          <a:p>
            <a:r>
              <a:rPr lang="en-US" sz="2800" b="1" dirty="0"/>
              <a:t>The Sassy Stingrays</a:t>
            </a:r>
          </a:p>
          <a:p>
            <a:r>
              <a:rPr lang="en-US" dirty="0"/>
              <a:t>Daniel Byrne</a:t>
            </a:r>
          </a:p>
          <a:p>
            <a:r>
              <a:rPr lang="en-US" dirty="0"/>
              <a:t>Erin Cullen</a:t>
            </a:r>
          </a:p>
          <a:p>
            <a:r>
              <a:rPr lang="en-US" dirty="0"/>
              <a:t>Steven </a:t>
            </a:r>
            <a:r>
              <a:rPr lang="en-US" dirty="0" err="1"/>
              <a:t>Orn</a:t>
            </a:r>
            <a:endParaRPr lang="en-US" dirty="0"/>
          </a:p>
          <a:p>
            <a:r>
              <a:rPr lang="en-US" dirty="0"/>
              <a:t>Greg Rosen</a:t>
            </a:r>
          </a:p>
          <a:p>
            <a:r>
              <a:rPr lang="en-US" dirty="0"/>
              <a:t>Vilma Santos</a:t>
            </a:r>
          </a:p>
        </p:txBody>
      </p:sp>
    </p:spTree>
    <p:extLst>
      <p:ext uri="{BB962C8B-B14F-4D97-AF65-F5344CB8AC3E}">
        <p14:creationId xmlns:p14="http://schemas.microsoft.com/office/powerpoint/2010/main" val="46174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7124-EC1B-594E-894C-3A2270818C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5358D-F04D-8B40-9EE6-0C01018B64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B5179-7746-2E49-B1EE-A2C84CB62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11" y="0"/>
            <a:ext cx="10734177" cy="63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3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334EB-9429-E847-8685-D822FB82BD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807C0-7E8C-4145-B0AA-BED94145DA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3D772-765F-554D-B254-85A7D7FF2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3" y="268941"/>
            <a:ext cx="9533069" cy="565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A603-6C33-6C45-92CC-8D3B6970C1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4E61E-6F78-6F4C-8219-CDBD528E80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9B790-0E0C-6F4A-8FEF-39EC1DD7D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18219"/>
            <a:ext cx="9368118" cy="613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3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A375-D210-4248-A509-086DBB120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113" y="677335"/>
            <a:ext cx="9144000" cy="913516"/>
          </a:xfrm>
        </p:spPr>
        <p:txBody>
          <a:bodyPr/>
          <a:lstStyle/>
          <a:p>
            <a:r>
              <a:rPr lang="en-US" sz="4800" dirty="0"/>
              <a:t>Project Goal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52A46-F67F-4ADE-9F05-E92A61AA3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2" y="1852259"/>
            <a:ext cx="9144000" cy="2133599"/>
          </a:xfrm>
        </p:spPr>
        <p:txBody>
          <a:bodyPr>
            <a:normAutofit/>
          </a:bodyPr>
          <a:lstStyle/>
          <a:p>
            <a:r>
              <a:rPr lang="en-US" sz="2800" dirty="0"/>
              <a:t>Allow users to explore how various social determinants</a:t>
            </a:r>
          </a:p>
          <a:p>
            <a:r>
              <a:rPr lang="en-US" sz="2800" dirty="0"/>
              <a:t>– such as economic status and availability of restaurants – </a:t>
            </a:r>
          </a:p>
          <a:p>
            <a:r>
              <a:rPr lang="en-US" sz="2800" dirty="0"/>
              <a:t>might affect the incidence of obesity in the United States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96981-3C73-474E-AA96-9A2F4FB85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33E6DB1-1B46-4A9E-9DE0-FB3EA5E49B16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3AD2E-B73B-4371-BF59-EF651339E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3899" y="6356350"/>
            <a:ext cx="5011838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State of Obesity:  Selected Social Determinants of Health in the United States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2A75E-10B8-479E-AD79-1D06F324D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B4E44DA-0EBF-471F-933A-3B031DA38E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9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2E7FF7-005D-1D4A-898F-E42B2F319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78" y="567386"/>
            <a:ext cx="6414489" cy="557941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1F34B2F-D8D2-654C-B118-443C235E0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0667" y="785459"/>
            <a:ext cx="4318000" cy="5361340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Used Python’s Flash Framework to build various routes on the site. </a:t>
            </a:r>
          </a:p>
          <a:p>
            <a:pPr algn="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was returned from the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sqlite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database with either a latitude and longitude or a state name and a rate.</a:t>
            </a:r>
          </a:p>
          <a:p>
            <a:pPr algn="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6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F82C62-5017-494E-AAB7-58A163598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02" y="862165"/>
            <a:ext cx="5807465" cy="496290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C4C36A8-350C-CA4A-A6BC-78D863E52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1726" y="662945"/>
            <a:ext cx="4318000" cy="5361340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Used JavaScript’s leaflet library to graph the data on a map of the US. </a:t>
            </a:r>
          </a:p>
          <a:p>
            <a:pPr algn="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used a GEO JSON file to get the outlines of each state.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6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D68F-1345-CA42-9E80-51AFB13A7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105" y="315539"/>
            <a:ext cx="6087035" cy="1029167"/>
          </a:xfrm>
        </p:spPr>
        <p:txBody>
          <a:bodyPr anchor="t">
            <a:normAutofit/>
          </a:bodyPr>
          <a:lstStyle/>
          <a:p>
            <a:pPr algn="l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SCROLLAMA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EA9603-E382-AB41-9259-5BD54F0A3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106" y="1344706"/>
            <a:ext cx="11479306" cy="165576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We used </a:t>
            </a:r>
            <a:r>
              <a:rPr lang="en-US" dirty="0" err="1"/>
              <a:t>Scrollama</a:t>
            </a:r>
            <a:r>
              <a:rPr lang="en-US" dirty="0"/>
              <a:t> as our additional JS library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 err="1"/>
              <a:t>Scrollama</a:t>
            </a:r>
            <a:r>
              <a:rPr lang="en-US" dirty="0"/>
              <a:t> is a modern &amp; lightweight JavaScript library for </a:t>
            </a:r>
            <a:r>
              <a:rPr lang="en-US" dirty="0" err="1"/>
              <a:t>scrollytelling</a:t>
            </a:r>
            <a:r>
              <a:rPr lang="en-US" dirty="0"/>
              <a:t> using IntersectionObserver in favor of scroll events.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9B1D49-79B5-3141-9CCD-C31DCC9A7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990" y="2747203"/>
            <a:ext cx="2597150" cy="397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8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38EA-8309-D944-86E8-1EB5982B1D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F2EC8F-BBD0-5C41-B785-3CEE983E7D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1303F-3EBE-0C42-8485-59B070853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69" y="349624"/>
            <a:ext cx="9759851" cy="578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BA42-B06A-9844-B8AE-AB24E1DE7C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0A1D4-374B-C144-9182-D1508EDE51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CB27B-D785-5C43-A37A-B22ECFA19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33" y="467837"/>
            <a:ext cx="9973733" cy="591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6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9674-DF84-BA40-A3B2-87CFB1E48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8A945-E586-C741-981D-DB7979C82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3D064-85EA-C448-82BB-F8C0A1ED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71" y="-38629"/>
            <a:ext cx="11080440" cy="657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1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C5762-2D69-594F-A6E8-F92171406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C79018-36C0-7E49-9D83-58C370A88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004F4-1D14-3B4E-AE98-02A64C8BE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99" y="254001"/>
            <a:ext cx="10158333" cy="585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133</Words>
  <Application>Microsoft Macintosh PowerPoint</Application>
  <PresentationFormat>Widescreen</PresentationFormat>
  <Paragraphs>23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State of Obesity and Selected Social Determinants of Health in the United States</vt:lpstr>
      <vt:lpstr>Project Goal</vt:lpstr>
      <vt:lpstr>PowerPoint Presentation</vt:lpstr>
      <vt:lpstr>PowerPoint Presentation</vt:lpstr>
      <vt:lpstr>SCROLLAMA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Rosen</dc:creator>
  <cp:lastModifiedBy>Erin Cullen</cp:lastModifiedBy>
  <cp:revision>45</cp:revision>
  <dcterms:created xsi:type="dcterms:W3CDTF">2018-06-11T23:53:15Z</dcterms:created>
  <dcterms:modified xsi:type="dcterms:W3CDTF">2018-08-25T03:54:34Z</dcterms:modified>
</cp:coreProperties>
</file>